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68" r:id="rId2"/>
    <p:sldId id="285" r:id="rId3"/>
    <p:sldId id="267" r:id="rId4"/>
    <p:sldId id="257" r:id="rId5"/>
    <p:sldId id="291" r:id="rId6"/>
    <p:sldId id="290" r:id="rId7"/>
    <p:sldId id="292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80" r:id="rId16"/>
    <p:sldId id="265" r:id="rId17"/>
    <p:sldId id="266" r:id="rId18"/>
    <p:sldId id="270" r:id="rId19"/>
    <p:sldId id="271" r:id="rId20"/>
    <p:sldId id="272" r:id="rId21"/>
    <p:sldId id="273" r:id="rId22"/>
    <p:sldId id="274" r:id="rId23"/>
    <p:sldId id="275" r:id="rId24"/>
    <p:sldId id="282" r:id="rId25"/>
    <p:sldId id="286" r:id="rId26"/>
    <p:sldId id="287" r:id="rId27"/>
    <p:sldId id="288" r:id="rId28"/>
    <p:sldId id="276" r:id="rId29"/>
    <p:sldId id="277" r:id="rId30"/>
    <p:sldId id="27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A76C902-F160-CB4A-AD0B-72AF59FE0008}">
          <p14:sldIdLst>
            <p14:sldId id="268"/>
          </p14:sldIdLst>
        </p14:section>
        <p14:section name="Zusammenfassungsabschnitt" id="{EE751A0A-2E85-E749-A350-6D50E45B5CD4}">
          <p14:sldIdLst>
            <p14:sldId id="285"/>
          </p14:sldIdLst>
        </p14:section>
        <p14:section name="Problem und Ausgangsstellung" id="{CA0EBFBE-5403-214F-BC54-965647182F93}">
          <p14:sldIdLst>
            <p14:sldId id="267"/>
          </p14:sldIdLst>
        </p14:section>
        <p14:section name="Garden-Spot Modal einbinden" id="{B572E50A-4A35-2C40-B1FC-C50500DE3DB5}">
          <p14:sldIdLst>
            <p14:sldId id="257"/>
            <p14:sldId id="291"/>
            <p14:sldId id="290"/>
            <p14:sldId id="292"/>
            <p14:sldId id="258"/>
            <p14:sldId id="259"/>
            <p14:sldId id="260"/>
            <p14:sldId id="261"/>
            <p14:sldId id="262"/>
            <p14:sldId id="263"/>
            <p14:sldId id="264"/>
            <p14:sldId id="280"/>
            <p14:sldId id="265"/>
            <p14:sldId id="266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Demo" id="{98495043-F658-0743-BB9D-7C017385E4C2}">
          <p14:sldIdLst>
            <p14:sldId id="282"/>
          </p14:sldIdLst>
        </p14:section>
        <p14:section name="Vorgehen bei der Entwicklung" id="{2B062591-40FF-8046-A3BF-15F31D7327FF}">
          <p14:sldIdLst>
            <p14:sldId id="286"/>
            <p14:sldId id="287"/>
            <p14:sldId id="288"/>
          </p14:sldIdLst>
        </p14:section>
        <p14:section name="Hindernisse/Erkenntnisse" id="{25E62561-D22D-FE4E-B6F7-D90AF9F693D4}">
          <p14:sldIdLst>
            <p14:sldId id="276"/>
            <p14:sldId id="277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81" autoAdjust="0"/>
    <p:restoredTop sz="94703"/>
  </p:normalViewPr>
  <p:slideViewPr>
    <p:cSldViewPr snapToGrid="0">
      <p:cViewPr varScale="1">
        <p:scale>
          <a:sx n="128" d="100"/>
          <a:sy n="128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EEB94-E6BD-E34D-A265-36FF762BA3CA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D937F-28F8-1E4A-8DAE-52C391C1CA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93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8647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854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557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3B84-AAF1-17B8-E2F6-0C2E11D4D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20A0AEA-0E92-E729-3CA3-E9D4679C9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5931459-60D4-70D3-D2A0-ADF6472D6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2E4DF-7CA8-EF54-EED0-DAE5A88042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11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A0B34-B8DB-2870-BC9F-06EF5D57B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02E3E6F-49D7-BAE9-CDE8-2F563E33A9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5C2C099-76B1-4C9A-D2E5-EEAA34CD79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865435-3DB5-4EF8-71B0-78888DE8A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886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836D-12D8-BFAC-2EB4-D49B182E8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37A40C-4981-7120-DFB0-E6981A744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B63F7B-44C0-00FC-AB2B-66F5851DA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72F5F6-B818-3D2D-BF16-63563EE61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36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20F43-6675-CD42-6EF7-B9DB21B1D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65B9E8-E01D-3E94-A58B-FD6F2160D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55CA64-BF7A-0A42-6940-E6D7DDC62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8C8439-2F2D-6590-C63E-CA253EA18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296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05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118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825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06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07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9633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53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0109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741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481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727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33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3.emf"/><Relationship Id="rId7" Type="http://schemas.openxmlformats.org/officeDocument/2006/relationships/slide" Target="slide3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slide" Target="slide28.xml"/><Relationship Id="rId5" Type="http://schemas.openxmlformats.org/officeDocument/2006/relationships/image" Target="../media/image5.emf"/><Relationship Id="rId10" Type="http://schemas.openxmlformats.org/officeDocument/2006/relationships/slide" Target="slide25.xml"/><Relationship Id="rId4" Type="http://schemas.openxmlformats.org/officeDocument/2006/relationships/image" Target="../media/image4.emf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ED338DB0-7A41-9188-900A-20731E85A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216" y="475488"/>
            <a:ext cx="5687568" cy="568756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38BBE6E-97C1-131C-FB96-9327DD668FEC}"/>
              </a:ext>
            </a:extLst>
          </p:cNvPr>
          <p:cNvSpPr txBox="1"/>
          <p:nvPr/>
        </p:nvSpPr>
        <p:spPr>
          <a:xfrm>
            <a:off x="3374136" y="5701391"/>
            <a:ext cx="5687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von Maximilian </a:t>
            </a:r>
            <a:r>
              <a:rPr lang="de-DE" sz="2400" b="1" dirty="0" err="1"/>
              <a:t>Seible</a:t>
            </a:r>
            <a:r>
              <a:rPr lang="de-DE" sz="2400" b="1" dirty="0"/>
              <a:t> &amp; Julian Stengele</a:t>
            </a:r>
          </a:p>
        </p:txBody>
      </p:sp>
    </p:spTree>
    <p:extLst>
      <p:ext uri="{BB962C8B-B14F-4D97-AF65-F5344CB8AC3E}">
        <p14:creationId xmlns:p14="http://schemas.microsoft.com/office/powerpoint/2010/main" val="300413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A73EA1-082B-3977-2D5B-72CBC163E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7119C-E75F-3333-88A4-190622645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Confirm Button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8272B880-3ED0-023A-2408-DAF6EE95B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454965"/>
            <a:ext cx="10908000" cy="39480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8516324-1936-1F02-F5E6-98431F00E72E}"/>
              </a:ext>
            </a:extLst>
          </p:cNvPr>
          <p:cNvSpPr/>
          <p:nvPr/>
        </p:nvSpPr>
        <p:spPr>
          <a:xfrm>
            <a:off x="10647680" y="1447707"/>
            <a:ext cx="1066800" cy="452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3672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359A06-29AA-D7D5-80BA-5A01FDFCA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E9F42-F2B3-30C0-6AEB-84B2E1CD1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Confirm Button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F7D432FA-45C7-7AD9-1D55-3959CD8AC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447707"/>
            <a:ext cx="10908000" cy="39625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FC88A92-C82B-3BAE-F148-ED860688E1E5}"/>
              </a:ext>
            </a:extLst>
          </p:cNvPr>
          <p:cNvSpPr/>
          <p:nvPr/>
        </p:nvSpPr>
        <p:spPr>
          <a:xfrm>
            <a:off x="10647680" y="1447707"/>
            <a:ext cx="1066800" cy="452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4167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B897CA-25A1-1F9F-1371-E05A64BAC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A5AEC-936B-7C39-6A0E-0B238B0A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Suchleiste</a:t>
            </a:r>
          </a:p>
        </p:txBody>
      </p:sp>
      <p:pic>
        <p:nvPicPr>
          <p:cNvPr id="4" name="Grafik 3" descr="Ein Bild, das Text, Computer, Software, Multimedia enthält.&#10;&#10;KI-generierte Inhalte können fehlerhaft sein.">
            <a:extLst>
              <a:ext uri="{FF2B5EF4-FFF2-40B4-BE49-F238E27FC236}">
                <a16:creationId xmlns:a16="http://schemas.microsoft.com/office/drawing/2014/main" id="{567B7ADC-51B3-A8D4-644C-6BD11270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318100"/>
            <a:ext cx="10908000" cy="422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81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030D5-1876-2074-E26C-21F7E56B8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8B37D-20C2-C35A-5998-0C7B33AD5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Dorpdown</a:t>
            </a:r>
            <a:endParaRPr lang="en-US" sz="3200" dirty="0"/>
          </a:p>
        </p:txBody>
      </p:sp>
      <p:pic>
        <p:nvPicPr>
          <p:cNvPr id="7" name="Grafik 6" descr="Ein Bild, das Text, Screenshot, Computer, Software enthält.&#10;&#10;KI-generierte Inhalte können fehlerhaft sein.">
            <a:extLst>
              <a:ext uri="{FF2B5EF4-FFF2-40B4-BE49-F238E27FC236}">
                <a16:creationId xmlns:a16="http://schemas.microsoft.com/office/drawing/2014/main" id="{DA938808-41B5-6899-EE59-51438E11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00" y="89960"/>
            <a:ext cx="8280000" cy="54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59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3E9C3-744C-E84A-948F-CA5EEBFA6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E2631-B1DD-1EFF-50D9-7C103EF2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Meine Pflanzen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B708FC-8F7B-965B-0241-A8E7A0484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000" y="89545"/>
            <a:ext cx="8460000" cy="54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2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AE4C7-115B-17CC-C2A5-03CD0B1E6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0DC5F-4298-F322-EF91-03BF316C1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Delete-Button</a:t>
            </a:r>
          </a:p>
        </p:txBody>
      </p:sp>
      <p:pic>
        <p:nvPicPr>
          <p:cNvPr id="5" name="Grafik 4" descr="Ein Bild, das Tex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2BE2A4FC-2A6F-26A1-1A69-25C14FD2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0" y="2265162"/>
            <a:ext cx="10908000" cy="33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7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7045FE-42DB-1307-3157-75560C7B7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7CDCA-AEED-918C-581A-ACFF9E84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Pflanze hinzufügen</a:t>
            </a:r>
          </a:p>
        </p:txBody>
      </p:sp>
      <p:pic>
        <p:nvPicPr>
          <p:cNvPr id="4" name="Grafik 3" descr="Ein Bild, das Text, Schrif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0314A356-22C8-98BD-CA12-DA9DF6DB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126943"/>
            <a:ext cx="10908000" cy="26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66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Gespeicherte Pflanze bearbeiten </a:t>
            </a:r>
          </a:p>
        </p:txBody>
      </p:sp>
      <p:pic>
        <p:nvPicPr>
          <p:cNvPr id="4" name="Grafik 3" descr="Ein Bild, das Text, Screenshot, Computer, Software enthält.&#10;&#10;KI-generierte Inhalte können fehlerhaft sein.">
            <a:extLst>
              <a:ext uri="{FF2B5EF4-FFF2-40B4-BE49-F238E27FC236}">
                <a16:creationId xmlns:a16="http://schemas.microsoft.com/office/drawing/2014/main" id="{F86DD7EA-8F9C-34B0-A284-E2458072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15" y="234346"/>
            <a:ext cx="8389769" cy="534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27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Backend-Aufbau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CD01B9B-D6EF-FBC6-F6BD-8928490E8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774" y="493775"/>
            <a:ext cx="3304449" cy="5216185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2938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User-</a:t>
            </a:r>
            <a:r>
              <a:rPr lang="en-US" sz="3200" dirty="0" err="1"/>
              <a:t>Klasse</a:t>
            </a:r>
            <a:endParaRPr lang="en-US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232396-CDF9-AE37-F91B-86184032A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844" y="1486807"/>
            <a:ext cx="5982535" cy="3372321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6914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AD5B3-A535-570C-F523-4C6DB9DC3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usammenfassungszoom 4">
                <a:extLst>
                  <a:ext uri="{FF2B5EF4-FFF2-40B4-BE49-F238E27FC236}">
                    <a16:creationId xmlns:a16="http://schemas.microsoft.com/office/drawing/2014/main" id="{74A1AF7B-8060-E66F-4474-F601E5789A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6506257"/>
                  </p:ext>
                </p:extLst>
              </p:nvPr>
            </p:nvGraphicFramePr>
            <p:xfrm>
              <a:off x="0" y="1421296"/>
              <a:ext cx="12192000" cy="5436703"/>
            </p:xfrm>
            <a:graphic>
              <a:graphicData uri="http://schemas.microsoft.com/office/powerpoint/2016/summaryzoom">
                <psuz:summaryZm>
                  <psuz:summaryZmObj sectionId="{CA0EBFBE-5403-214F-BC54-965647182F93}" offsetFactorX="-3074" offsetFactorY="-15698">
                    <psuz:zmPr id="{EE3A52AD-1C6B-E74A-8661-C33D1DDF64C1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005" y="269401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572E50A-4A35-2C40-B1FC-C50500DE3DB5}" offsetFactorX="-52690" offsetFactorY="107691">
                    <psuz:zmPr id="{3E351D6D-5860-FE42-A784-34F3167EBC2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40011" y="2808007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8495043-F658-0743-BB9D-7C017385E4C2}" offsetFactorX="-103750" offsetFactorY="-15698">
                    <psuz:zmPr id="{0DAA8761-ACFE-0547-96CB-D073216C931E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67200" y="269401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B062591-40FF-8046-A3BF-15F31D7327FF}" offsetFactorX="157359" offsetFactorY="1024">
                    <psuz:zmPr id="{5A71F964-956D-494A-9C4E-3B19ED7235EF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228003" y="280800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5E62561-D22D-FE4E-B6F7-D90AF9F693D4}" offsetFactorX="106759" offsetFactorY="-122365">
                    <psuz:zmPr id="{5A52B9EE-F3CD-554C-94BC-537C3E663B0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172017" y="26939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usammenfassungszoom 4">
                <a:extLst>
                  <a:ext uri="{FF2B5EF4-FFF2-40B4-BE49-F238E27FC236}">
                    <a16:creationId xmlns:a16="http://schemas.microsoft.com/office/drawing/2014/main" id="{74A1AF7B-8060-E66F-4474-F601E5789AD9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0" y="1421296"/>
                <a:ext cx="12192000" cy="5436703"/>
                <a:chOff x="0" y="1421296"/>
                <a:chExt cx="12192000" cy="5436703"/>
              </a:xfrm>
            </p:grpSpPr>
            <p:pic>
              <p:nvPicPr>
                <p:cNvPr id="3" name="Grafik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0005" y="169069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Grafik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40011" y="4229303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Grafik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67200" y="169069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Grafik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28003" y="4229296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Grafik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72017" y="1690690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790385A-6805-C6AF-E632-A8C21B62EDE3}"/>
              </a:ext>
            </a:extLst>
          </p:cNvPr>
          <p:cNvCxnSpPr>
            <a:cxnSpLocks/>
          </p:cNvCxnSpPr>
          <p:nvPr/>
        </p:nvCxnSpPr>
        <p:spPr>
          <a:xfrm>
            <a:off x="281608" y="3979878"/>
            <a:ext cx="1162878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139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GardenSpot-Klasse</a:t>
            </a:r>
            <a:endParaRPr lang="en-US" sz="3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8A7974-96B7-1352-24BB-E3A63298B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071" y="951042"/>
            <a:ext cx="7454575" cy="4491530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19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GardenSpotPlant-Klasse</a:t>
            </a:r>
            <a:endParaRPr lang="en-US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12C272-8906-F2D2-662A-5C1CE15F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54" y="456840"/>
            <a:ext cx="4644292" cy="5191132"/>
          </a:xfrm>
          <a:prstGeom prst="rect">
            <a:avLst/>
          </a:prstGeom>
          <a:ln w="76200">
            <a:solidFill>
              <a:schemeClr val="tx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4984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Datenbank</a:t>
            </a:r>
            <a:r>
              <a:rPr lang="en-US" sz="3200" dirty="0"/>
              <a:t> 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0E4AAF-994E-9909-F324-05EBB830F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65" y="461280"/>
            <a:ext cx="9305470" cy="12685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9BF58FD-B757-A883-6783-04F8CE7A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414" y="2050161"/>
            <a:ext cx="9835170" cy="12509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C4072BF-7C95-B5FA-68B8-D8C2F4D26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65" y="3556874"/>
            <a:ext cx="10893114" cy="212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87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Aufbau </a:t>
            </a:r>
            <a:r>
              <a:rPr lang="en-US" sz="3200" dirty="0" err="1"/>
              <a:t>App.tsx</a:t>
            </a:r>
            <a:r>
              <a:rPr lang="en-US" sz="3200" dirty="0"/>
              <a:t> </a:t>
            </a:r>
            <a:r>
              <a:rPr lang="en-US" sz="3200" dirty="0" err="1"/>
              <a:t>mit</a:t>
            </a:r>
            <a:r>
              <a:rPr lang="en-US" sz="3200" dirty="0"/>
              <a:t> Routen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83D222-FC46-D332-5569-7A413AA35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03" y="387663"/>
            <a:ext cx="5467716" cy="5163954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800FAB1-7AA1-5EB2-8028-46A78451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7" y="2090398"/>
            <a:ext cx="3761445" cy="1951250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071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8EE3F9-49B5-E0DC-BB94-45E5FD34F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0F07D-7594-4F07-B021-CF3C46E4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Demo</a:t>
            </a:r>
          </a:p>
        </p:txBody>
      </p:sp>
      <p:pic>
        <p:nvPicPr>
          <p:cNvPr id="4" name="Grafik 3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168600D6-B73A-FB9F-8B1B-0DEC7C25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000" y="1138934"/>
            <a:ext cx="5940000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7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F85BF-960F-D77F-9122-9BE50F0FE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BAB2A-7C17-599A-7B12-922A928E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b="1" noProof="0" dirty="0"/>
              <a:t>Vorgehen bei der Entwicklung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5CABD9-7345-3123-4656-943E6AC3B2AF}"/>
              </a:ext>
            </a:extLst>
          </p:cNvPr>
          <p:cNvSpPr txBox="1"/>
          <p:nvPr/>
        </p:nvSpPr>
        <p:spPr>
          <a:xfrm>
            <a:off x="640080" y="1832970"/>
            <a:ext cx="10911840" cy="447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1. Anforderungsanalyse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Welches Problem wollen wir lösen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Welche Funktionen braucht die App</a:t>
            </a:r>
          </a:p>
          <a:p>
            <a:pPr lvl="1">
              <a:lnSpc>
                <a:spcPct val="150000"/>
              </a:lnSpc>
            </a:pPr>
            <a:endParaRPr lang="de-DE" sz="2400" b="1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2. Technische Einarbeitung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Nutzung der </a:t>
            </a:r>
            <a:r>
              <a:rPr lang="de-DE" sz="2400" b="1" dirty="0" err="1">
                <a:sym typeface="Wingdings" panose="05000000000000000000" pitchFamily="2" charset="2"/>
              </a:rPr>
              <a:t>Api</a:t>
            </a:r>
            <a:r>
              <a:rPr lang="de-DE" sz="2400" b="1" dirty="0">
                <a:sym typeface="Wingdings" panose="05000000000000000000" pitchFamily="2" charset="2"/>
              </a:rPr>
              <a:t> (</a:t>
            </a:r>
            <a:r>
              <a:rPr lang="de-DE" sz="2400" b="1" dirty="0" err="1">
                <a:sym typeface="Wingdings" panose="05000000000000000000" pitchFamily="2" charset="2"/>
              </a:rPr>
              <a:t>Perenual</a:t>
            </a:r>
            <a:r>
              <a:rPr lang="de-DE" sz="2400" b="1" dirty="0">
                <a:sym typeface="Wingdings" panose="05000000000000000000" pitchFamily="2" charset="2"/>
              </a:rPr>
              <a:t> Plant)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Ionic React Framework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40996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74CA7-C174-3EC3-9E06-C66064A0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F5C89-DFD1-1D58-244B-E02E1269A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b="1" noProof="0" dirty="0"/>
              <a:t>Vorgehen bei der Entwicklung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419ADA-0482-A18A-BDFD-CF3C12D90ED6}"/>
              </a:ext>
            </a:extLst>
          </p:cNvPr>
          <p:cNvSpPr txBox="1"/>
          <p:nvPr/>
        </p:nvSpPr>
        <p:spPr>
          <a:xfrm>
            <a:off x="640080" y="1832970"/>
            <a:ext cx="10911840" cy="447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3. Frontend-Entwicklung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Gestaltung eines intuitiven Layouts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Modale Fenster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Konsistentes Design</a:t>
            </a:r>
          </a:p>
          <a:p>
            <a:pPr lvl="1">
              <a:lnSpc>
                <a:spcPct val="150000"/>
              </a:lnSpc>
            </a:pPr>
            <a:endParaRPr lang="de-DE" sz="2400" b="1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4. Backend &amp; Datenbankanbindung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Verknüpfung von Frontend mit Backend &amp; Datenbank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Anzeige der Änderungen im Frontend</a:t>
            </a:r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7881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01E31-C989-23A5-F57E-23C32CA52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5D95E-3001-2D49-409A-A2E7F8DB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b="1" noProof="0" dirty="0"/>
              <a:t>Vorgehen bei der Entwicklung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EF5B016-B124-0FB4-9F5C-23215882339E}"/>
              </a:ext>
            </a:extLst>
          </p:cNvPr>
          <p:cNvSpPr txBox="1"/>
          <p:nvPr/>
        </p:nvSpPr>
        <p:spPr>
          <a:xfrm>
            <a:off x="640080" y="1832970"/>
            <a:ext cx="1091184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5. Erweiterung &amp; Feinschliff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Editieren und Löschen von Pflanzen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Mengenerfassung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Weitere Funktionalitäten einbinden</a:t>
            </a:r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5936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err="1"/>
              <a:t>Hindernisse</a:t>
            </a:r>
            <a:r>
              <a:rPr lang="en-US" sz="3200" b="1" dirty="0"/>
              <a:t>/</a:t>
            </a:r>
            <a:r>
              <a:rPr lang="en-US" sz="3200" b="1" dirty="0" err="1"/>
              <a:t>Erkenntnisse</a:t>
            </a:r>
            <a:endParaRPr lang="en-US" sz="32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650560-04BF-A8E8-4E64-CD3C7056BF29}"/>
              </a:ext>
            </a:extLst>
          </p:cNvPr>
          <p:cNvSpPr txBox="1"/>
          <p:nvPr/>
        </p:nvSpPr>
        <p:spPr>
          <a:xfrm>
            <a:off x="640080" y="2035988"/>
            <a:ext cx="10911840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/>
              <a:t>API:</a:t>
            </a:r>
            <a:r>
              <a:rPr lang="de-DE" sz="2400" dirty="0"/>
              <a:t> Begrenzte </a:t>
            </a:r>
            <a:r>
              <a:rPr lang="de-DE" sz="2400" dirty="0" err="1"/>
              <a:t>Requests</a:t>
            </a:r>
            <a:r>
              <a:rPr lang="de-DE" sz="2400" dirty="0"/>
              <a:t> pro Tag (100 </a:t>
            </a:r>
            <a:r>
              <a:rPr lang="de-DE" sz="2400" dirty="0" err="1"/>
              <a:t>Requests</a:t>
            </a:r>
            <a:r>
              <a:rPr lang="de-DE" sz="2400" dirty="0"/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Ggf. Implementierung einer Funktion, die mehrere API-Keys verwaltet und automatisch wechselt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Datenbank:</a:t>
            </a:r>
            <a:r>
              <a:rPr lang="de-DE" sz="2400" dirty="0">
                <a:sym typeface="Wingdings" panose="05000000000000000000" pitchFamily="2" charset="2"/>
              </a:rPr>
              <a:t> Speicherung der Pflanzeninfos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Ggf. eine Pflanze mit mehreren </a:t>
            </a:r>
            <a:r>
              <a:rPr lang="de-DE" sz="2400" dirty="0" err="1">
                <a:sym typeface="Wingdings" panose="05000000000000000000" pitchFamily="2" charset="2"/>
              </a:rPr>
              <a:t>gardenSpotIDs</a:t>
            </a:r>
            <a:r>
              <a:rPr lang="de-DE" sz="2400" dirty="0">
                <a:sym typeface="Wingdings" panose="05000000000000000000" pitchFamily="2" charset="2"/>
              </a:rPr>
              <a:t> verknüpfen  keine doppelten Einträge</a:t>
            </a:r>
          </a:p>
        </p:txBody>
      </p:sp>
    </p:spTree>
    <p:extLst>
      <p:ext uri="{BB962C8B-B14F-4D97-AF65-F5344CB8AC3E}">
        <p14:creationId xmlns:p14="http://schemas.microsoft.com/office/powerpoint/2010/main" val="372982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err="1"/>
              <a:t>Hindernisse</a:t>
            </a:r>
            <a:r>
              <a:rPr lang="en-US" sz="3200" b="1" dirty="0"/>
              <a:t>/</a:t>
            </a:r>
            <a:r>
              <a:rPr lang="en-US" sz="3200" b="1" dirty="0" err="1"/>
              <a:t>Erkenntnisse</a:t>
            </a:r>
            <a:endParaRPr lang="en-US" sz="32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650560-04BF-A8E8-4E64-CD3C7056BF29}"/>
              </a:ext>
            </a:extLst>
          </p:cNvPr>
          <p:cNvSpPr txBox="1"/>
          <p:nvPr/>
        </p:nvSpPr>
        <p:spPr>
          <a:xfrm>
            <a:off x="640080" y="2035988"/>
            <a:ext cx="10911840" cy="391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ym typeface="Wingdings" panose="05000000000000000000" pitchFamily="2" charset="2"/>
              </a:rPr>
              <a:t>Modals</a:t>
            </a:r>
            <a:r>
              <a:rPr lang="de-DE" sz="2400" b="1" dirty="0">
                <a:sym typeface="Wingdings" panose="05000000000000000000" pitchFamily="2" charset="2"/>
              </a:rPr>
              <a:t>:</a:t>
            </a:r>
            <a:r>
              <a:rPr lang="de-DE" sz="2400" dirty="0">
                <a:sym typeface="Wingdings" panose="05000000000000000000" pitchFamily="2" charset="2"/>
              </a:rPr>
              <a:t> Nutzung von </a:t>
            </a:r>
            <a:r>
              <a:rPr lang="de-DE" sz="2400" dirty="0" err="1">
                <a:sym typeface="Wingdings" panose="05000000000000000000" pitchFamily="2" charset="2"/>
              </a:rPr>
              <a:t>Modals</a:t>
            </a:r>
            <a:r>
              <a:rPr lang="de-DE" sz="2400" dirty="0">
                <a:sym typeface="Wingdings" panose="05000000000000000000" pitchFamily="2" charset="2"/>
              </a:rPr>
              <a:t> statt neue Seiten zu erstellen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Weniger Routing nötig, </a:t>
            </a:r>
            <a:r>
              <a:rPr lang="de-DE" sz="2400" dirty="0" err="1">
                <a:sym typeface="Wingdings" panose="05000000000000000000" pitchFamily="2" charset="2"/>
              </a:rPr>
              <a:t>Modals</a:t>
            </a:r>
            <a:r>
              <a:rPr lang="de-DE" sz="2400" dirty="0">
                <a:sym typeface="Wingdings" panose="05000000000000000000" pitchFamily="2" charset="2"/>
              </a:rPr>
              <a:t> können auf mehreren Seiten wiederverwendet werden, schnellerer Kontext-Wechsel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ym typeface="Wingdings" panose="05000000000000000000" pitchFamily="2" charset="2"/>
              </a:rPr>
              <a:t>Gardenspots</a:t>
            </a:r>
            <a:r>
              <a:rPr lang="de-DE" sz="2400" b="1" dirty="0">
                <a:sym typeface="Wingdings" panose="05000000000000000000" pitchFamily="2" charset="2"/>
              </a:rPr>
              <a:t>:</a:t>
            </a:r>
            <a:r>
              <a:rPr lang="de-DE" sz="2400" dirty="0">
                <a:sym typeface="Wingdings" panose="05000000000000000000" pitchFamily="2" charset="2"/>
              </a:rPr>
              <a:t> Darstellung</a:t>
            </a:r>
          </a:p>
          <a:p>
            <a:pPr>
              <a:lnSpc>
                <a:spcPct val="150000"/>
              </a:lnSpc>
            </a:pPr>
            <a:r>
              <a:rPr lang="de-DE" sz="2400" b="1" dirty="0">
                <a:sym typeface="Wingdings" panose="05000000000000000000" pitchFamily="2" charset="2"/>
              </a:rPr>
              <a:t> </a:t>
            </a:r>
            <a:r>
              <a:rPr lang="de-DE" sz="2400" dirty="0">
                <a:sym typeface="Wingdings" panose="05000000000000000000" pitchFamily="2" charset="2"/>
              </a:rPr>
              <a:t>Kurze Info über alle beinhalteten Pflanzen, Logo für </a:t>
            </a:r>
            <a:r>
              <a:rPr lang="de-DE" sz="2400" dirty="0" err="1">
                <a:sym typeface="Wingdings" panose="05000000000000000000" pitchFamily="2" charset="2"/>
              </a:rPr>
              <a:t>Gardenspot</a:t>
            </a:r>
            <a:r>
              <a:rPr lang="de-DE" sz="2400" dirty="0">
                <a:sym typeface="Wingdings" panose="05000000000000000000" pitchFamily="2" charset="2"/>
              </a:rPr>
              <a:t>  ggf. Weiterentwicklung in Zukunft</a:t>
            </a:r>
            <a:endParaRPr lang="de-DE" sz="24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sz="24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829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BF927B-C298-5771-05E2-B1177169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Problem und Ausgangsstellung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D7CD97-8BA8-18BA-E419-169E38B73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Studieren: Alleine wohnen und Pflanzen an mehreren Standorten</a:t>
            </a:r>
          </a:p>
          <a:p>
            <a:endParaRPr lang="de-DE" dirty="0"/>
          </a:p>
          <a:p>
            <a:r>
              <a:rPr lang="de-DE" dirty="0"/>
              <a:t>Geringe Pflanzenkenntnis: Welche Pflanze braucht was?</a:t>
            </a:r>
          </a:p>
          <a:p>
            <a:endParaRPr lang="de-DE" dirty="0"/>
          </a:p>
          <a:p>
            <a:r>
              <a:rPr lang="de-DE" dirty="0"/>
              <a:t>Viele Apps, aber keine zentrale Lösung für Pflege und Infos</a:t>
            </a:r>
          </a:p>
          <a:p>
            <a:endParaRPr lang="de-DE" dirty="0"/>
          </a:p>
          <a:p>
            <a:r>
              <a:rPr lang="de-DE" dirty="0"/>
              <a:t>Wunsch: Alles kompakt &amp; einfach in einer App</a:t>
            </a:r>
          </a:p>
          <a:p>
            <a:endParaRPr lang="de-DE" dirty="0"/>
          </a:p>
          <a:p>
            <a:r>
              <a:rPr lang="de-DE" dirty="0"/>
              <a:t>Wie können wir uns und anderen den Alltag erleichtern?</a:t>
            </a:r>
          </a:p>
        </p:txBody>
      </p:sp>
    </p:spTree>
    <p:extLst>
      <p:ext uri="{BB962C8B-B14F-4D97-AF65-F5344CB8AC3E}">
        <p14:creationId xmlns:p14="http://schemas.microsoft.com/office/powerpoint/2010/main" val="4034716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ED338DB0-7A41-9188-900A-20731E85A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135" y="950357"/>
            <a:ext cx="4849565" cy="484956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38BBE6E-97C1-131C-FB96-9327DD668FEC}"/>
              </a:ext>
            </a:extLst>
          </p:cNvPr>
          <p:cNvSpPr txBox="1"/>
          <p:nvPr/>
        </p:nvSpPr>
        <p:spPr>
          <a:xfrm>
            <a:off x="3881699" y="5799922"/>
            <a:ext cx="46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Danke für eure Aufmerksamkeit!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810F58A-9400-1CEC-03B1-9267CDA7F8A0}"/>
              </a:ext>
            </a:extLst>
          </p:cNvPr>
          <p:cNvSpPr txBox="1"/>
          <p:nvPr/>
        </p:nvSpPr>
        <p:spPr>
          <a:xfrm>
            <a:off x="3728315" y="488692"/>
            <a:ext cx="4979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/>
              <a:t>Ende der Vorstellung</a:t>
            </a:r>
          </a:p>
        </p:txBody>
      </p:sp>
    </p:spTree>
    <p:extLst>
      <p:ext uri="{BB962C8B-B14F-4D97-AF65-F5344CB8AC3E}">
        <p14:creationId xmlns:p14="http://schemas.microsoft.com/office/powerpoint/2010/main" val="4036182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9B035-27C1-93CF-F9D5-2CEB892E5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Beispiel</a:t>
            </a:r>
            <a:r>
              <a:rPr lang="en-US" sz="3200" dirty="0"/>
              <a:t> </a:t>
            </a:r>
            <a:r>
              <a:rPr lang="en-US" sz="3200" dirty="0" err="1"/>
              <a:t>einer</a:t>
            </a:r>
            <a:r>
              <a:rPr lang="en-US" sz="3200" dirty="0"/>
              <a:t> API-</a:t>
            </a:r>
            <a:r>
              <a:rPr lang="en-US" sz="3200" dirty="0" err="1"/>
              <a:t>Antwort</a:t>
            </a:r>
            <a:endParaRPr lang="en-US" sz="3200" dirty="0"/>
          </a:p>
        </p:txBody>
      </p:sp>
      <p:pic>
        <p:nvPicPr>
          <p:cNvPr id="4" name="Grafik 3" descr="Ein Bild, das Text, Screenshot, Software enthält.&#10;&#10;KI-generierte Inhalte können fehlerhaft sein.">
            <a:extLst>
              <a:ext uri="{FF2B5EF4-FFF2-40B4-BE49-F238E27FC236}">
                <a16:creationId xmlns:a16="http://schemas.microsoft.com/office/drawing/2014/main" id="{E72F3C36-29E9-E6C2-ED65-6443C6407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000" y="124978"/>
            <a:ext cx="8820000" cy="545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B22038-E36B-7421-FCAB-8361B94E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BFE890-D6B3-7A3E-D218-576EAEC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Eingeschränkter Zugriff auf API-Daten</a:t>
            </a:r>
          </a:p>
        </p:txBody>
      </p:sp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5CCCAEBA-8904-54A9-1924-0A9AC22AD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2506015"/>
            <a:ext cx="10908000" cy="184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1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F27DBD-F502-F8F7-20F4-B5D3833CC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952E3EA3-D22F-73AB-9182-A6E9BF4D67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35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A62BBA-2CB2-AD51-ABD8-836BC1296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Garden-Spot Modal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69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D25B24-AF8A-913C-F942-8B1BE4C30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F4A9D-AEB6-7BD9-E0E7-11A57EEF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Garden-Spot Modal einbinden</a:t>
            </a:r>
          </a:p>
        </p:txBody>
      </p:sp>
      <p:pic>
        <p:nvPicPr>
          <p:cNvPr id="5" name="Grafik 4" descr="Ein Bild, das Text, Screenshot, Software, Computer enthält.&#10;&#10;KI-generierte Inhalte können fehlerhaft sein.">
            <a:extLst>
              <a:ext uri="{FF2B5EF4-FFF2-40B4-BE49-F238E27FC236}">
                <a16:creationId xmlns:a16="http://schemas.microsoft.com/office/drawing/2014/main" id="{A6BA9399-CEE6-BB9A-BEEC-998754B0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05" r="1" b="3167"/>
          <a:stretch>
            <a:fillRect/>
          </a:stretch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79568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45181-C9D8-9E50-07F3-70655FC9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DD7C7B-7E2D-CA08-37BA-BFC774239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Garden-Spot Modal öffnen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CC4ADAE4-0745-90D2-3B0E-DB2D06BCE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849538"/>
            <a:ext cx="10908000" cy="315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75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671F2-3658-E06A-DF28-C7C180673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35DF1-349C-56ED-6CAE-3AD67D27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Header einbinden</a:t>
            </a:r>
          </a:p>
        </p:txBody>
      </p:sp>
      <p:pic>
        <p:nvPicPr>
          <p:cNvPr id="4" name="Grafik 3" descr="Ein Bild, das Text, Visitenkarte, Screenshot enthält.&#10;&#10;KI-generierte Inhalte können fehlerhaft sein.">
            <a:extLst>
              <a:ext uri="{FF2B5EF4-FFF2-40B4-BE49-F238E27FC236}">
                <a16:creationId xmlns:a16="http://schemas.microsoft.com/office/drawing/2014/main" id="{CA6C721E-3BAD-BDDA-D30C-043682F91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2280254"/>
            <a:ext cx="10908000" cy="229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3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287</Words>
  <Application>Microsoft Macintosh PowerPoint</Application>
  <PresentationFormat>Breitbild</PresentationFormat>
  <Paragraphs>74</Paragraphs>
  <Slides>30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Wingdings</vt:lpstr>
      <vt:lpstr>Office</vt:lpstr>
      <vt:lpstr>PowerPoint-Präsentation</vt:lpstr>
      <vt:lpstr>Agenda</vt:lpstr>
      <vt:lpstr>Problem und Ausgangsstellung</vt:lpstr>
      <vt:lpstr>Beispiel einer API-Antwort</vt:lpstr>
      <vt:lpstr>Eingeschränkter Zugriff auf API-Daten</vt:lpstr>
      <vt:lpstr>Garden-Spot Modal</vt:lpstr>
      <vt:lpstr>Garden-Spot Modal einbinden</vt:lpstr>
      <vt:lpstr>Garden-Spot Modal öffnen</vt:lpstr>
      <vt:lpstr>Header einbinden</vt:lpstr>
      <vt:lpstr>Confirm Button</vt:lpstr>
      <vt:lpstr>Confirm Button</vt:lpstr>
      <vt:lpstr>Suchleiste</vt:lpstr>
      <vt:lpstr>Dorpdown</vt:lpstr>
      <vt:lpstr>Meine Pflanzen</vt:lpstr>
      <vt:lpstr>Delete-Button</vt:lpstr>
      <vt:lpstr>Pflanze hinzufügen</vt:lpstr>
      <vt:lpstr>Gespeicherte Pflanze bearbeiten </vt:lpstr>
      <vt:lpstr>Backend-Aufbau</vt:lpstr>
      <vt:lpstr>User-Klasse</vt:lpstr>
      <vt:lpstr>GardenSpot-Klasse</vt:lpstr>
      <vt:lpstr>GardenSpotPlant-Klasse</vt:lpstr>
      <vt:lpstr>Datenbank Aufbau</vt:lpstr>
      <vt:lpstr>Aufbau App.tsx mit Routen</vt:lpstr>
      <vt:lpstr>Demo</vt:lpstr>
      <vt:lpstr>Vorgehen bei der Entwicklung</vt:lpstr>
      <vt:lpstr>Vorgehen bei der Entwicklung</vt:lpstr>
      <vt:lpstr>Vorgehen bei der Entwicklung</vt:lpstr>
      <vt:lpstr>Hindernisse/Erkenntnisse</vt:lpstr>
      <vt:lpstr>Hindernisse/Erkenntnisse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Maximilian Seible</dc:creator>
  <cp:lastModifiedBy>Maximilian Seible</cp:lastModifiedBy>
  <cp:revision>8</cp:revision>
  <dcterms:created xsi:type="dcterms:W3CDTF">2025-06-01T08:40:43Z</dcterms:created>
  <dcterms:modified xsi:type="dcterms:W3CDTF">2025-06-02T14:06:17Z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83d9081-ff0c-403e-9495-6ce7896734ce_Enabled">
    <vt:lpwstr>true</vt:lpwstr>
  </property>
  <property fmtid="{D5CDD505-2E9C-101B-9397-08002B2CF9AE}" pid="3" name="MSIP_Label_583d9081-ff0c-403e-9495-6ce7896734ce_SetDate">
    <vt:lpwstr>2025-06-02T08:58:55Z</vt:lpwstr>
  </property>
  <property fmtid="{D5CDD505-2E9C-101B-9397-08002B2CF9AE}" pid="4" name="MSIP_Label_583d9081-ff0c-403e-9495-6ce7896734ce_Method">
    <vt:lpwstr>Standard</vt:lpwstr>
  </property>
  <property fmtid="{D5CDD505-2E9C-101B-9397-08002B2CF9AE}" pid="5" name="MSIP_Label_583d9081-ff0c-403e-9495-6ce7896734ce_Name">
    <vt:lpwstr>583d9081-ff0c-403e-9495-6ce7896734ce</vt:lpwstr>
  </property>
  <property fmtid="{D5CDD505-2E9C-101B-9397-08002B2CF9AE}" pid="6" name="MSIP_Label_583d9081-ff0c-403e-9495-6ce7896734ce_SiteId">
    <vt:lpwstr>49c79685-7e11-437a-bb25-eba58fc041f5</vt:lpwstr>
  </property>
  <property fmtid="{D5CDD505-2E9C-101B-9397-08002B2CF9AE}" pid="7" name="MSIP_Label_583d9081-ff0c-403e-9495-6ce7896734ce_ActionId">
    <vt:lpwstr>bd2482e3-e7f8-4e84-9d9d-a5f2872c062d</vt:lpwstr>
  </property>
  <property fmtid="{D5CDD505-2E9C-101B-9397-08002B2CF9AE}" pid="8" name="MSIP_Label_583d9081-ff0c-403e-9495-6ce7896734ce_ContentBits">
    <vt:lpwstr>0</vt:lpwstr>
  </property>
</Properties>
</file>